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210 도시락" charset="1" panose="02020603020101020101"/>
      <p:regular r:id="rId10"/>
    </p:embeddedFont>
    <p:embeddedFont>
      <p:font typeface="210 콤퓨타세탁" charset="1" panose="02020603020101020101"/>
      <p:regular r:id="rId11"/>
    </p:embeddedFont>
    <p:embeddedFont>
      <p:font typeface="Gothic A1" charset="1" panose="00000000000000000000"/>
      <p:regular r:id="rId12"/>
    </p:embeddedFont>
    <p:embeddedFont>
      <p:font typeface="Gothic A1 Bold" charset="1" panose="00000000000000000000"/>
      <p:regular r:id="rId13"/>
    </p:embeddedFont>
    <p:embeddedFont>
      <p:font typeface="Gothic A1 Thin" charset="1" panose="00000000000000000000"/>
      <p:regular r:id="rId14"/>
    </p:embeddedFont>
    <p:embeddedFont>
      <p:font typeface="Gothic A1 Light" charset="1" panose="00000000000000000000"/>
      <p:regular r:id="rId15"/>
    </p:embeddedFont>
    <p:embeddedFont>
      <p:font typeface="Gothic A1 Medium" charset="1" panose="00000000000000000000"/>
      <p:regular r:id="rId16"/>
    </p:embeddedFont>
    <p:embeddedFont>
      <p:font typeface="Gothic A1 Semi-Bold" charset="1" panose="00000000000000000000"/>
      <p:regular r:id="rId17"/>
    </p:embeddedFont>
    <p:embeddedFont>
      <p:font typeface="Gothic A1 Ultra-Bold" charset="1" panose="00000000000000000000"/>
      <p:regular r:id="rId18"/>
    </p:embeddedFont>
    <p:embeddedFont>
      <p:font typeface="Gothic A1 Heavy" charset="1" panose="00000000000000000000"/>
      <p:regular r:id="rId19"/>
    </p:embeddedFont>
    <p:embeddedFont>
      <p:font typeface="Arita Dotum Bold" charset="1" panose="02020603020101020101"/>
      <p:regular r:id="rId20"/>
    </p:embeddedFont>
    <p:embeddedFont>
      <p:font typeface="Arita Dotum Thin" charset="1" panose="02020603020101020101"/>
      <p:regular r:id="rId21"/>
    </p:embeddedFont>
    <p:embeddedFont>
      <p:font typeface="Arita Dotum Light" charset="1" panose="02020603020101020101"/>
      <p:regular r:id="rId22"/>
    </p:embeddedFont>
    <p:embeddedFont>
      <p:font typeface="Arita Dotum Medium" charset="1" panose="02020603020101020101"/>
      <p:regular r:id="rId23"/>
    </p:embeddedFont>
    <p:embeddedFont>
      <p:font typeface="Arita Dotum Semi-Bold" charset="1" panose="02020603020101020101"/>
      <p:regular r:id="rId24"/>
    </p:embeddedFont>
    <p:embeddedFont>
      <p:font typeface="210 네모진" charset="1" panose="02020503020101020101"/>
      <p:regular r:id="rId25"/>
    </p:embeddedFont>
    <p:embeddedFont>
      <p:font typeface="210 네모진 Bold" charset="1" panose="02020503020101020101"/>
      <p:regular r:id="rId26"/>
    </p:embeddedFont>
    <p:embeddedFont>
      <p:font typeface="210 네모진 Light" charset="1" panose="02020503020101020101"/>
      <p:regular r:id="rId27"/>
    </p:embeddedFont>
    <p:embeddedFont>
      <p:font typeface="210 네모진 Ultra-Bold" charset="1" panose="02020503020101020101"/>
      <p:regular r:id="rId28"/>
    </p:embeddedFont>
    <p:embeddedFont>
      <p:font typeface="210 네모진 Heavy" charset="1" panose="02020503020101020101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0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7.pn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AB6E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4173" y="1008740"/>
            <a:ext cx="3044258" cy="717383"/>
            <a:chOff x="0" y="0"/>
            <a:chExt cx="4059010" cy="9565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8685" cy="956511"/>
            </a:xfrm>
            <a:custGeom>
              <a:avLst/>
              <a:gdLst/>
              <a:ahLst/>
              <a:cxnLst/>
              <a:rect r="r" b="b" t="t" l="l"/>
              <a:pathLst>
                <a:path h="956511" w="928685">
                  <a:moveTo>
                    <a:pt x="0" y="0"/>
                  </a:moveTo>
                  <a:lnTo>
                    <a:pt x="928685" y="0"/>
                  </a:lnTo>
                  <a:lnTo>
                    <a:pt x="928685" y="956511"/>
                  </a:lnTo>
                  <a:lnTo>
                    <a:pt x="0" y="95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294740" y="171359"/>
              <a:ext cx="2764270" cy="556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1"/>
                </a:lnSpc>
                <a:spcBef>
                  <a:spcPct val="0"/>
                </a:spcBef>
              </a:pPr>
              <a:r>
                <a:rPr lang="en-US" sz="2501">
                  <a:solidFill>
                    <a:srgbClr val="000000"/>
                  </a:solidFill>
                  <a:latin typeface="Arita Dotum Bold"/>
                </a:rPr>
                <a:t>‘23MITHON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4173" y="5567833"/>
            <a:ext cx="13168635" cy="2286000"/>
            <a:chOff x="0" y="0"/>
            <a:chExt cx="17558179" cy="30480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2875"/>
              <a:ext cx="17558179" cy="290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500"/>
                </a:lnSpc>
              </a:pPr>
              <a:r>
                <a:rPr lang="en-US" sz="15000" spc="-675">
                  <a:solidFill>
                    <a:srgbClr val="000000"/>
                  </a:solidFill>
                  <a:latin typeface="210 네모진 Bold"/>
                </a:rPr>
                <a:t>A      H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441598" y="-153458"/>
              <a:ext cx="7268738" cy="3097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600"/>
                </a:lnSpc>
                <a:spcBef>
                  <a:spcPct val="0"/>
                </a:spcBef>
              </a:pPr>
              <a:r>
                <a:rPr lang="en-US" sz="14000">
                  <a:solidFill>
                    <a:srgbClr val="000000"/>
                  </a:solidFill>
                  <a:latin typeface="210 네모진 Bold"/>
                </a:rPr>
                <a:t>abit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58683" y="-153458"/>
              <a:ext cx="2162864" cy="3097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600"/>
                </a:lnSpc>
                <a:spcBef>
                  <a:spcPct val="0"/>
                </a:spcBef>
              </a:pPr>
              <a:r>
                <a:rPr lang="en-US" sz="14000">
                  <a:solidFill>
                    <a:srgbClr val="000000"/>
                  </a:solidFill>
                  <a:latin typeface="210 네모진 Bold"/>
                </a:rPr>
                <a:t>m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059534" y="-49741"/>
              <a:ext cx="2162864" cy="3097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600"/>
                </a:lnSpc>
                <a:spcBef>
                  <a:spcPct val="0"/>
                </a:spcBef>
              </a:pPr>
              <a:r>
                <a:rPr lang="en-US" sz="14000">
                  <a:solidFill>
                    <a:srgbClr val="000000"/>
                  </a:solidFill>
                  <a:latin typeface="210 네모진 Bold"/>
                </a:rPr>
                <a:t>-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44173" y="8181493"/>
            <a:ext cx="829577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ea typeface="Arita Dotum Semi-Bold"/>
              </a:rPr>
              <a:t>민트초콜릿칩 팀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207104" y="2935123"/>
            <a:ext cx="5246391" cy="5246370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AB6E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44173" y="4921743"/>
            <a:ext cx="4431539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29"/>
              </a:lnSpc>
            </a:pPr>
            <a:r>
              <a:rPr lang="en-US" sz="8274" spc="-165">
                <a:solidFill>
                  <a:srgbClr val="FFFFFF"/>
                </a:solidFill>
                <a:ea typeface="210 네모진 Bold"/>
              </a:rPr>
              <a:t>팀원 소개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157151" y="5550393"/>
            <a:ext cx="1754824" cy="3083314"/>
            <a:chOff x="0" y="0"/>
            <a:chExt cx="2339766" cy="4111085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2339766" cy="2339757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AEBBB1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756859" y="3632938"/>
              <a:ext cx="1311257" cy="478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25"/>
                </a:lnSpc>
              </a:pPr>
              <a:r>
                <a:rPr lang="en-US" sz="2160">
                  <a:solidFill>
                    <a:srgbClr val="000000"/>
                  </a:solidFill>
                  <a:ea typeface="210 네모진"/>
                </a:rPr>
                <a:t>개발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39392" y="2647060"/>
              <a:ext cx="1900374" cy="702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0"/>
                </a:lnSpc>
              </a:pPr>
              <a:r>
                <a:rPr lang="en-US" sz="2946">
                  <a:solidFill>
                    <a:srgbClr val="000000"/>
                  </a:solidFill>
                  <a:ea typeface="Gothic A1 Ultra-Bold"/>
                </a:rPr>
                <a:t>김현지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71493" y="5550393"/>
            <a:ext cx="1754824" cy="3083314"/>
            <a:chOff x="0" y="0"/>
            <a:chExt cx="2339766" cy="4111085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2339766" cy="2339757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C1C1C1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756859" y="3632938"/>
              <a:ext cx="1311257" cy="478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025"/>
                </a:lnSpc>
                <a:spcBef>
                  <a:spcPct val="0"/>
                </a:spcBef>
              </a:pPr>
              <a:r>
                <a:rPr lang="en-US" sz="2160">
                  <a:solidFill>
                    <a:srgbClr val="000000"/>
                  </a:solidFill>
                  <a:ea typeface="210 네모진"/>
                </a:rPr>
                <a:t>개발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39392" y="2647060"/>
              <a:ext cx="1900374" cy="702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30"/>
                </a:lnSpc>
                <a:spcBef>
                  <a:spcPct val="0"/>
                </a:spcBef>
              </a:pPr>
              <a:r>
                <a:rPr lang="en-US" sz="2946">
                  <a:solidFill>
                    <a:srgbClr val="000000"/>
                  </a:solidFill>
                  <a:ea typeface="Gothic A1 Ultra-Bold"/>
                </a:rPr>
                <a:t>김혜승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52198" y="1874355"/>
            <a:ext cx="1754824" cy="3083314"/>
            <a:chOff x="0" y="0"/>
            <a:chExt cx="2339766" cy="4111085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2339766" cy="2339757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EAB6E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756859" y="3632938"/>
              <a:ext cx="1311257" cy="478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025"/>
                </a:lnSpc>
                <a:spcBef>
                  <a:spcPct val="0"/>
                </a:spcBef>
              </a:pPr>
              <a:r>
                <a:rPr lang="en-US" sz="2160">
                  <a:solidFill>
                    <a:srgbClr val="000000"/>
                  </a:solidFill>
                  <a:ea typeface="210 네모진"/>
                </a:rPr>
                <a:t>기획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39392" y="2647060"/>
              <a:ext cx="1900374" cy="702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30"/>
                </a:lnSpc>
                <a:spcBef>
                  <a:spcPct val="0"/>
                </a:spcBef>
              </a:pPr>
              <a:r>
                <a:rPr lang="en-US" sz="2946">
                  <a:solidFill>
                    <a:srgbClr val="000000"/>
                  </a:solidFill>
                  <a:ea typeface="Gothic A1 Ultra-Bold"/>
                </a:rPr>
                <a:t>장하영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676446" y="1874355"/>
            <a:ext cx="1754824" cy="3083314"/>
            <a:chOff x="0" y="0"/>
            <a:chExt cx="2339766" cy="4111085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2339766" cy="2339757"/>
              <a:chOff x="0" y="0"/>
              <a:chExt cx="6350000" cy="634997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ABC1B0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756859" y="3632938"/>
              <a:ext cx="1311257" cy="478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25"/>
                </a:lnSpc>
              </a:pPr>
              <a:r>
                <a:rPr lang="en-US" sz="2160">
                  <a:solidFill>
                    <a:srgbClr val="000000"/>
                  </a:solidFill>
                  <a:ea typeface="210 네모진"/>
                </a:rPr>
                <a:t>디자인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39392" y="2647060"/>
              <a:ext cx="1900374" cy="702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0"/>
                </a:lnSpc>
              </a:pPr>
              <a:r>
                <a:rPr lang="en-US" sz="2946">
                  <a:solidFill>
                    <a:srgbClr val="000000"/>
                  </a:solidFill>
                  <a:ea typeface="Gothic A1 Ultra-Bold"/>
                </a:rPr>
                <a:t>김가현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664322" y="1874355"/>
            <a:ext cx="1754824" cy="3083314"/>
            <a:chOff x="0" y="0"/>
            <a:chExt cx="2339766" cy="4111085"/>
          </a:xfrm>
        </p:grpSpPr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0" y="0"/>
              <a:ext cx="2339766" cy="2339757"/>
              <a:chOff x="0" y="0"/>
              <a:chExt cx="6350000" cy="63499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8AB894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756859" y="3632938"/>
              <a:ext cx="1311257" cy="478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025"/>
                </a:lnSpc>
                <a:spcBef>
                  <a:spcPct val="0"/>
                </a:spcBef>
              </a:pPr>
              <a:r>
                <a:rPr lang="en-US" sz="2160">
                  <a:solidFill>
                    <a:srgbClr val="000000"/>
                  </a:solidFill>
                  <a:ea typeface="210 네모진"/>
                </a:rPr>
                <a:t>기획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39392" y="2647060"/>
              <a:ext cx="1900374" cy="702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30"/>
                </a:lnSpc>
                <a:spcBef>
                  <a:spcPct val="0"/>
                </a:spcBef>
              </a:pPr>
              <a:r>
                <a:rPr lang="en-US" sz="2946">
                  <a:solidFill>
                    <a:srgbClr val="000000"/>
                  </a:solidFill>
                  <a:ea typeface="Gothic A1 Ultra-Bold"/>
                </a:rPr>
                <a:t>백지현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44173" y="1008740"/>
            <a:ext cx="3044258" cy="717383"/>
            <a:chOff x="0" y="0"/>
            <a:chExt cx="4059010" cy="95651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28685" cy="956511"/>
            </a:xfrm>
            <a:custGeom>
              <a:avLst/>
              <a:gdLst/>
              <a:ahLst/>
              <a:cxnLst/>
              <a:rect r="r" b="b" t="t" l="l"/>
              <a:pathLst>
                <a:path h="956511" w="928685">
                  <a:moveTo>
                    <a:pt x="0" y="0"/>
                  </a:moveTo>
                  <a:lnTo>
                    <a:pt x="928685" y="0"/>
                  </a:lnTo>
                  <a:lnTo>
                    <a:pt x="928685" y="956511"/>
                  </a:lnTo>
                  <a:lnTo>
                    <a:pt x="0" y="95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294740" y="171359"/>
              <a:ext cx="2764270" cy="556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1"/>
                </a:lnSpc>
                <a:spcBef>
                  <a:spcPct val="0"/>
                </a:spcBef>
              </a:pPr>
              <a:r>
                <a:rPr lang="en-US" sz="2501">
                  <a:solidFill>
                    <a:srgbClr val="000000"/>
                  </a:solidFill>
                  <a:latin typeface="Arita Dotum Bold"/>
                </a:rPr>
                <a:t>‘23MITHON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369816" cy="8171091"/>
            <a:chOff x="0" y="0"/>
            <a:chExt cx="7159755" cy="1089478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7194" t="0" r="37194" b="0"/>
            <a:stretch>
              <a:fillRect/>
            </a:stretch>
          </p:blipFill>
          <p:spPr>
            <a:xfrm flipH="false" flipV="false">
              <a:off x="0" y="0"/>
              <a:ext cx="7159755" cy="10894787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-1223505" y="0"/>
            <a:ext cx="7816825" cy="10287000"/>
          </a:xfrm>
          <a:prstGeom prst="rect">
            <a:avLst/>
          </a:prstGeom>
          <a:solidFill>
            <a:srgbClr val="5EAB6E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7471076" y="5264093"/>
            <a:ext cx="10237836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Arita Dotum Medium"/>
              </a:rPr>
              <a:t>나의 작은 습관이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Arita Dotum Medium"/>
              </a:rPr>
              <a:t>나의 모든 일상으로.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88341" y="3623501"/>
            <a:ext cx="708264" cy="105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57"/>
              </a:lnSpc>
              <a:spcBef>
                <a:spcPct val="0"/>
              </a:spcBef>
            </a:pPr>
            <a:r>
              <a:rPr lang="en-US" sz="6112">
                <a:solidFill>
                  <a:srgbClr val="000000"/>
                </a:solidFill>
                <a:latin typeface="Arita Dotum Bold"/>
              </a:rPr>
              <a:t>m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71076" y="3713832"/>
            <a:ext cx="5749703" cy="997576"/>
            <a:chOff x="0" y="0"/>
            <a:chExt cx="7666270" cy="133010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7625"/>
              <a:ext cx="7666270" cy="1282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4"/>
                </a:lnSpc>
              </a:pPr>
              <a:r>
                <a:rPr lang="en-US" sz="6549" spc="-294">
                  <a:solidFill>
                    <a:srgbClr val="000000"/>
                  </a:solidFill>
                  <a:latin typeface="Arita Dotum Bold"/>
                </a:rPr>
                <a:t>A      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906803" y="-34506"/>
              <a:ext cx="3173684" cy="136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557"/>
                </a:lnSpc>
                <a:spcBef>
                  <a:spcPct val="0"/>
                </a:spcBef>
              </a:pPr>
              <a:r>
                <a:rPr lang="en-US" sz="6112">
                  <a:solidFill>
                    <a:srgbClr val="000000"/>
                  </a:solidFill>
                  <a:latin typeface="Arita Dotum Bold"/>
                </a:rPr>
                <a:t>abit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58201" y="-34506"/>
              <a:ext cx="944352" cy="136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557"/>
                </a:lnSpc>
                <a:spcBef>
                  <a:spcPct val="0"/>
                </a:spcBef>
              </a:pPr>
              <a:r>
                <a:rPr lang="en-US" sz="6112">
                  <a:solidFill>
                    <a:srgbClr val="000000"/>
                  </a:solidFill>
                  <a:latin typeface="Arita Dotum Bold"/>
                </a:rPr>
                <a:t>-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471076" y="7031266"/>
            <a:ext cx="10237836" cy="1854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Arita Dotum Bold"/>
              </a:rPr>
              <a:t>습관을 고치는 자세를 길러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Arita Dotum Bold"/>
              </a:rPr>
              <a:t>더 나은 나로 성장할 수 있도록 도와주는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Arita Dotum Bold"/>
              </a:rPr>
              <a:t>습관 교정 애플리케이션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6302" y="2370807"/>
            <a:ext cx="319297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160">
                <a:solidFill>
                  <a:srgbClr val="FFFFFF"/>
                </a:solidFill>
                <a:ea typeface="210 도시락"/>
              </a:rPr>
              <a:t>앱 소개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44173" y="1008740"/>
            <a:ext cx="3044258" cy="717383"/>
            <a:chOff x="0" y="0"/>
            <a:chExt cx="4059010" cy="9565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8685" cy="956511"/>
            </a:xfrm>
            <a:custGeom>
              <a:avLst/>
              <a:gdLst/>
              <a:ahLst/>
              <a:cxnLst/>
              <a:rect r="r" b="b" t="t" l="l"/>
              <a:pathLst>
                <a:path h="956511" w="928685">
                  <a:moveTo>
                    <a:pt x="0" y="0"/>
                  </a:moveTo>
                  <a:lnTo>
                    <a:pt x="928685" y="0"/>
                  </a:lnTo>
                  <a:lnTo>
                    <a:pt x="928685" y="956511"/>
                  </a:lnTo>
                  <a:lnTo>
                    <a:pt x="0" y="95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294740" y="171359"/>
              <a:ext cx="2764270" cy="556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1"/>
                </a:lnSpc>
                <a:spcBef>
                  <a:spcPct val="0"/>
                </a:spcBef>
              </a:pPr>
              <a:r>
                <a:rPr lang="en-US" sz="2501">
                  <a:solidFill>
                    <a:srgbClr val="000000"/>
                  </a:solidFill>
                  <a:latin typeface="Arita Dotum Bold"/>
                </a:rPr>
                <a:t>‘23MITHON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5400000">
            <a:off x="0" y="5924493"/>
            <a:ext cx="4362507" cy="4362507"/>
          </a:xfrm>
          <a:custGeom>
            <a:avLst/>
            <a:gdLst/>
            <a:ahLst/>
            <a:cxnLst/>
            <a:rect r="r" b="b" t="t" l="l"/>
            <a:pathLst>
              <a:path h="4362507" w="4362507">
                <a:moveTo>
                  <a:pt x="0" y="0"/>
                </a:moveTo>
                <a:lnTo>
                  <a:pt x="4362507" y="0"/>
                </a:lnTo>
                <a:lnTo>
                  <a:pt x="4362507" y="4362507"/>
                </a:lnTo>
                <a:lnTo>
                  <a:pt x="0" y="4362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4438311" y="-440381"/>
            <a:ext cx="5100498" cy="2550249"/>
          </a:xfrm>
          <a:custGeom>
            <a:avLst/>
            <a:gdLst/>
            <a:ahLst/>
            <a:cxnLst/>
            <a:rect r="r" b="b" t="t" l="l"/>
            <a:pathLst>
              <a:path h="2550249" w="5100498">
                <a:moveTo>
                  <a:pt x="0" y="0"/>
                </a:moveTo>
                <a:lnTo>
                  <a:pt x="5100498" y="0"/>
                </a:lnTo>
                <a:lnTo>
                  <a:pt x="5100498" y="2550249"/>
                </a:lnTo>
                <a:lnTo>
                  <a:pt x="0" y="2550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F1EEE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903338" y="4712377"/>
            <a:ext cx="12481324" cy="376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1"/>
              </a:lnSpc>
            </a:pPr>
            <a:r>
              <a:rPr lang="en-US" sz="4760">
                <a:solidFill>
                  <a:srgbClr val="000000"/>
                </a:solidFill>
                <a:ea typeface="Arita Dotum Bold"/>
              </a:rPr>
              <a:t>평소에 생각하지 못했던 습관들을 기록하여</a:t>
            </a:r>
          </a:p>
          <a:p>
            <a:pPr algn="ctr">
              <a:lnSpc>
                <a:spcPts val="7521"/>
              </a:lnSpc>
            </a:pPr>
            <a:r>
              <a:rPr lang="en-US" sz="4760">
                <a:solidFill>
                  <a:srgbClr val="000000"/>
                </a:solidFill>
                <a:ea typeface="Arita Dotum Bold"/>
              </a:rPr>
              <a:t>나 자신을 성찰하는 시간을 가지고 이를 바탕으로 더 나은 삶의 방향성 찾기를</a:t>
            </a:r>
          </a:p>
          <a:p>
            <a:pPr algn="ctr">
              <a:lnSpc>
                <a:spcPts val="7521"/>
              </a:lnSpc>
            </a:pPr>
            <a:r>
              <a:rPr lang="en-US" sz="4760">
                <a:solidFill>
                  <a:srgbClr val="000000"/>
                </a:solidFill>
                <a:ea typeface="Arita Dotum Bold"/>
              </a:rPr>
              <a:t>도와주는 애플리케이션이 있다면 얼마나 좋을까?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487135" y="-9199851"/>
            <a:ext cx="13313729" cy="13313729"/>
            <a:chOff x="0" y="0"/>
            <a:chExt cx="17751639" cy="1775163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7751639" cy="17751639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EAB6E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331615" y="14561546"/>
              <a:ext cx="11088410" cy="1365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006"/>
                </a:lnSpc>
              </a:pPr>
              <a:r>
                <a:rPr lang="en-US" sz="6671" spc="-133">
                  <a:solidFill>
                    <a:srgbClr val="FFFFFF"/>
                  </a:solidFill>
                  <a:ea typeface="210 도시락"/>
                </a:rPr>
                <a:t>앱을 만들게 된 동기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331615" y="13069994"/>
              <a:ext cx="11088410" cy="135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006"/>
                </a:lnSpc>
              </a:pPr>
              <a:r>
                <a:rPr lang="en-US" sz="6671" spc="-133">
                  <a:solidFill>
                    <a:srgbClr val="FFFFFF"/>
                  </a:solidFill>
                  <a:latin typeface="210 도시락"/>
                </a:rPr>
                <a:t>Am-Habit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24623" y="1009650"/>
            <a:ext cx="14438754" cy="123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latin typeface="210 도시락"/>
              </a:rPr>
              <a:t>Am-Habit의 기능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-2339614" y="6850493"/>
            <a:ext cx="10396085" cy="3659457"/>
            <a:chOff x="0" y="0"/>
            <a:chExt cx="6345248" cy="2233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050" y="19050"/>
              <a:ext cx="6307275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07275">
                  <a:moveTo>
                    <a:pt x="5209360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09487" y="0"/>
                  </a:lnTo>
                  <a:cubicBezTo>
                    <a:pt x="5815785" y="0"/>
                    <a:pt x="6307275" y="491490"/>
                    <a:pt x="6307275" y="1097788"/>
                  </a:cubicBezTo>
                  <a:cubicBezTo>
                    <a:pt x="6307148" y="1703959"/>
                    <a:pt x="5815658" y="2195449"/>
                    <a:pt x="5209360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45248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45248">
                  <a:moveTo>
                    <a:pt x="5228410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28537" y="0"/>
                  </a:lnTo>
                  <a:cubicBezTo>
                    <a:pt x="5844233" y="0"/>
                    <a:pt x="6345248" y="501015"/>
                    <a:pt x="6345248" y="1116838"/>
                  </a:cubicBezTo>
                  <a:cubicBezTo>
                    <a:pt x="6345248" y="1732534"/>
                    <a:pt x="5844233" y="2233549"/>
                    <a:pt x="5228410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28537" y="2195576"/>
                  </a:lnTo>
                  <a:cubicBezTo>
                    <a:pt x="5823279" y="2195576"/>
                    <a:pt x="6307275" y="1711706"/>
                    <a:pt x="6307275" y="1116838"/>
                  </a:cubicBezTo>
                  <a:cubicBezTo>
                    <a:pt x="6307148" y="521970"/>
                    <a:pt x="5823278" y="38100"/>
                    <a:pt x="5228410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68963" y="4842977"/>
            <a:ext cx="1378932" cy="1120696"/>
          </a:xfrm>
          <a:custGeom>
            <a:avLst/>
            <a:gdLst/>
            <a:ahLst/>
            <a:cxnLst/>
            <a:rect r="r" b="b" t="t" l="l"/>
            <a:pathLst>
              <a:path h="1120696" w="1378932">
                <a:moveTo>
                  <a:pt x="0" y="0"/>
                </a:moveTo>
                <a:lnTo>
                  <a:pt x="1378932" y="0"/>
                </a:lnTo>
                <a:lnTo>
                  <a:pt x="1378932" y="1120695"/>
                </a:lnTo>
                <a:lnTo>
                  <a:pt x="0" y="1120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8276" y="6426795"/>
            <a:ext cx="3360306" cy="2075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latin typeface="Arita Dotum Semi-Bold"/>
              </a:rPr>
              <a:t>1. 고치고 싶은 </a:t>
            </a:r>
          </a:p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ea typeface="Arita Dotum Semi-Bold"/>
              </a:rPr>
              <a:t>습관들에 대해 </a:t>
            </a:r>
          </a:p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ea typeface="Arita Dotum Semi-Bold"/>
              </a:rPr>
              <a:t>고민하여 적어보는 </a:t>
            </a:r>
          </a:p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ea typeface="Arita Dotum Semi-Bold"/>
              </a:rPr>
              <a:t>습관 플래너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2021153" y="6850493"/>
            <a:ext cx="10396085" cy="3659457"/>
            <a:chOff x="0" y="0"/>
            <a:chExt cx="6345248" cy="22335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6307275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07275">
                  <a:moveTo>
                    <a:pt x="5209360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09487" y="0"/>
                  </a:lnTo>
                  <a:cubicBezTo>
                    <a:pt x="5815785" y="0"/>
                    <a:pt x="6307275" y="491490"/>
                    <a:pt x="6307275" y="1097788"/>
                  </a:cubicBezTo>
                  <a:cubicBezTo>
                    <a:pt x="6307148" y="1703959"/>
                    <a:pt x="5815658" y="2195449"/>
                    <a:pt x="5209360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45248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45248">
                  <a:moveTo>
                    <a:pt x="5228410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28537" y="0"/>
                  </a:lnTo>
                  <a:cubicBezTo>
                    <a:pt x="5844233" y="0"/>
                    <a:pt x="6345248" y="501015"/>
                    <a:pt x="6345248" y="1116838"/>
                  </a:cubicBezTo>
                  <a:cubicBezTo>
                    <a:pt x="6345248" y="1732534"/>
                    <a:pt x="5844233" y="2233549"/>
                    <a:pt x="5228410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28537" y="2195576"/>
                  </a:lnTo>
                  <a:cubicBezTo>
                    <a:pt x="5823279" y="2195576"/>
                    <a:pt x="6307275" y="1711706"/>
                    <a:pt x="6307275" y="1116838"/>
                  </a:cubicBezTo>
                  <a:cubicBezTo>
                    <a:pt x="6307148" y="521970"/>
                    <a:pt x="5823278" y="38100"/>
                    <a:pt x="5228410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509077" y="4842977"/>
            <a:ext cx="1420236" cy="1120696"/>
          </a:xfrm>
          <a:custGeom>
            <a:avLst/>
            <a:gdLst/>
            <a:ahLst/>
            <a:cxnLst/>
            <a:rect r="r" b="b" t="t" l="l"/>
            <a:pathLst>
              <a:path h="1120696" w="1420236">
                <a:moveTo>
                  <a:pt x="0" y="0"/>
                </a:moveTo>
                <a:lnTo>
                  <a:pt x="1420236" y="0"/>
                </a:lnTo>
                <a:lnTo>
                  <a:pt x="1420236" y="1120695"/>
                </a:lnTo>
                <a:lnTo>
                  <a:pt x="0" y="1120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5400000">
            <a:off x="10674819" y="6735334"/>
            <a:ext cx="10040654" cy="3534344"/>
            <a:chOff x="0" y="0"/>
            <a:chExt cx="6345248" cy="22335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50" y="19050"/>
              <a:ext cx="6307275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07275">
                  <a:moveTo>
                    <a:pt x="5209360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09487" y="0"/>
                  </a:lnTo>
                  <a:cubicBezTo>
                    <a:pt x="5815785" y="0"/>
                    <a:pt x="6307275" y="491490"/>
                    <a:pt x="6307275" y="1097788"/>
                  </a:cubicBezTo>
                  <a:cubicBezTo>
                    <a:pt x="6307148" y="1703959"/>
                    <a:pt x="5815658" y="2195449"/>
                    <a:pt x="5209360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45248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45248">
                  <a:moveTo>
                    <a:pt x="5228410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28537" y="0"/>
                  </a:lnTo>
                  <a:cubicBezTo>
                    <a:pt x="5844233" y="0"/>
                    <a:pt x="6345248" y="501015"/>
                    <a:pt x="6345248" y="1116838"/>
                  </a:cubicBezTo>
                  <a:cubicBezTo>
                    <a:pt x="6345248" y="1732534"/>
                    <a:pt x="5844233" y="2233549"/>
                    <a:pt x="5228410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28537" y="2195576"/>
                  </a:lnTo>
                  <a:cubicBezTo>
                    <a:pt x="5823279" y="2195576"/>
                    <a:pt x="6307275" y="1711706"/>
                    <a:pt x="6307275" y="1116838"/>
                  </a:cubicBezTo>
                  <a:cubicBezTo>
                    <a:pt x="6307148" y="521970"/>
                    <a:pt x="5823278" y="38100"/>
                    <a:pt x="5228410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6500619" y="6735334"/>
            <a:ext cx="10040654" cy="3534344"/>
            <a:chOff x="0" y="0"/>
            <a:chExt cx="6345248" cy="22335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050" y="19050"/>
              <a:ext cx="6307275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07275">
                  <a:moveTo>
                    <a:pt x="5209360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09487" y="0"/>
                  </a:lnTo>
                  <a:cubicBezTo>
                    <a:pt x="5815785" y="0"/>
                    <a:pt x="6307275" y="491490"/>
                    <a:pt x="6307275" y="1097788"/>
                  </a:cubicBezTo>
                  <a:cubicBezTo>
                    <a:pt x="6307148" y="1703959"/>
                    <a:pt x="5815658" y="2195449"/>
                    <a:pt x="5209360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45248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45248">
                  <a:moveTo>
                    <a:pt x="5228410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28537" y="0"/>
                  </a:lnTo>
                  <a:cubicBezTo>
                    <a:pt x="5844233" y="0"/>
                    <a:pt x="6345248" y="501015"/>
                    <a:pt x="6345248" y="1116838"/>
                  </a:cubicBezTo>
                  <a:cubicBezTo>
                    <a:pt x="6345248" y="1732534"/>
                    <a:pt x="5844233" y="2233549"/>
                    <a:pt x="5228410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28537" y="2195576"/>
                  </a:lnTo>
                  <a:cubicBezTo>
                    <a:pt x="5823279" y="2195576"/>
                    <a:pt x="6307275" y="1711706"/>
                    <a:pt x="6307275" y="1116838"/>
                  </a:cubicBezTo>
                  <a:cubicBezTo>
                    <a:pt x="6307148" y="521970"/>
                    <a:pt x="5823278" y="38100"/>
                    <a:pt x="5228410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AutoShape 18" id="18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5EAB6E"/>
          </a:solid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0"/>
            <a:ext cx="2508719" cy="2508719"/>
          </a:xfrm>
          <a:custGeom>
            <a:avLst/>
            <a:gdLst/>
            <a:ahLst/>
            <a:cxnLst/>
            <a:rect r="r" b="b" t="t" l="l"/>
            <a:pathLst>
              <a:path h="2508719" w="2508719">
                <a:moveTo>
                  <a:pt x="0" y="0"/>
                </a:moveTo>
                <a:lnTo>
                  <a:pt x="2508719" y="0"/>
                </a:lnTo>
                <a:lnTo>
                  <a:pt x="2508719" y="2508719"/>
                </a:lnTo>
                <a:lnTo>
                  <a:pt x="0" y="250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62840" y="4515322"/>
            <a:ext cx="1264610" cy="1264610"/>
          </a:xfrm>
          <a:custGeom>
            <a:avLst/>
            <a:gdLst/>
            <a:ahLst/>
            <a:cxnLst/>
            <a:rect r="r" b="b" t="t" l="l"/>
            <a:pathLst>
              <a:path h="1264610" w="1264610">
                <a:moveTo>
                  <a:pt x="0" y="0"/>
                </a:moveTo>
                <a:lnTo>
                  <a:pt x="1264611" y="0"/>
                </a:lnTo>
                <a:lnTo>
                  <a:pt x="1264611" y="1264610"/>
                </a:lnTo>
                <a:lnTo>
                  <a:pt x="0" y="1264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805430" y="4796453"/>
            <a:ext cx="1431031" cy="1082380"/>
          </a:xfrm>
          <a:custGeom>
            <a:avLst/>
            <a:gdLst/>
            <a:ahLst/>
            <a:cxnLst/>
            <a:rect r="r" b="b" t="t" l="l"/>
            <a:pathLst>
              <a:path h="1082380" w="1431031">
                <a:moveTo>
                  <a:pt x="0" y="0"/>
                </a:moveTo>
                <a:lnTo>
                  <a:pt x="1431032" y="0"/>
                </a:lnTo>
                <a:lnTo>
                  <a:pt x="1431032" y="1082380"/>
                </a:lnTo>
                <a:lnTo>
                  <a:pt x="0" y="1082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539042" y="6604578"/>
            <a:ext cx="3360306" cy="155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latin typeface="Arita Dotum Semi-Bold"/>
              </a:rPr>
              <a:t>2. 자신이 설정한 </a:t>
            </a:r>
          </a:p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ea typeface="Arita Dotum Semi-Bold"/>
              </a:rPr>
              <a:t>디데이까지 습관을 </a:t>
            </a:r>
          </a:p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ea typeface="Arita Dotum Semi-Bold"/>
              </a:rPr>
              <a:t>고쳐보는 챌린지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86006" y="6604578"/>
            <a:ext cx="3004885" cy="2075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latin typeface="Arita Dotum Semi-Bold"/>
              </a:rPr>
              <a:t>3. 진행사항에 대한 </a:t>
            </a:r>
          </a:p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ea typeface="Arita Dotum Semi-Bold"/>
              </a:rPr>
              <a:t>질문과 한 줄 소감을 </a:t>
            </a:r>
          </a:p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ea typeface="Arita Dotum Semi-Bold"/>
              </a:rPr>
              <a:t>작성해보는 </a:t>
            </a:r>
          </a:p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ea typeface="Arita Dotum Semi-Bold"/>
              </a:rPr>
              <a:t>데일리 회고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05493" y="6700030"/>
            <a:ext cx="2979306" cy="155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latin typeface="Arita Dotum Semi-Bold"/>
              </a:rPr>
              <a:t>4. 한 눈에 진행 사항을 확인할 수 있는</a:t>
            </a:r>
          </a:p>
          <a:p>
            <a:pPr algn="ctr">
              <a:lnSpc>
                <a:spcPts val="4161"/>
              </a:lnSpc>
            </a:pPr>
            <a:r>
              <a:rPr lang="en-US" sz="2792">
                <a:solidFill>
                  <a:srgbClr val="000000"/>
                </a:solidFill>
                <a:latin typeface="Arita Dotum Semi-Bold"/>
              </a:rPr>
              <a:t> 캘린더 기능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471175" y="0"/>
            <a:ext cx="7816825" cy="10287000"/>
          </a:xfrm>
          <a:prstGeom prst="rect">
            <a:avLst/>
          </a:prstGeom>
          <a:solidFill>
            <a:srgbClr val="5EAB6E"/>
          </a:solidFill>
        </p:spPr>
      </p:sp>
      <p:sp>
        <p:nvSpPr>
          <p:cNvPr name="Freeform 3" id="3"/>
          <p:cNvSpPr/>
          <p:nvPr/>
        </p:nvSpPr>
        <p:spPr>
          <a:xfrm flipH="false" flipV="false" rot="8310301">
            <a:off x="-1038000" y="-373869"/>
            <a:ext cx="5610275" cy="2805138"/>
          </a:xfrm>
          <a:custGeom>
            <a:avLst/>
            <a:gdLst/>
            <a:ahLst/>
            <a:cxnLst/>
            <a:rect r="r" b="b" t="t" l="l"/>
            <a:pathLst>
              <a:path h="2805138" w="5610275">
                <a:moveTo>
                  <a:pt x="0" y="0"/>
                </a:moveTo>
                <a:lnTo>
                  <a:pt x="5610275" y="0"/>
                </a:lnTo>
                <a:lnTo>
                  <a:pt x="5610275" y="2805138"/>
                </a:lnTo>
                <a:lnTo>
                  <a:pt x="0" y="280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017589" y="566779"/>
            <a:ext cx="4515698" cy="9153441"/>
            <a:chOff x="0" y="0"/>
            <a:chExt cx="93980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4"/>
              <a:stretch>
                <a:fillRect l="0" t="-3202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5"/>
              <a:stretch>
                <a:fillRect l="-42" t="0" r="-4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627943" y="8626943"/>
            <a:ext cx="1262714" cy="1262714"/>
          </a:xfrm>
          <a:custGeom>
            <a:avLst/>
            <a:gdLst/>
            <a:ahLst/>
            <a:cxnLst/>
            <a:rect r="r" b="b" t="t" l="l"/>
            <a:pathLst>
              <a:path h="1262714" w="1262714">
                <a:moveTo>
                  <a:pt x="0" y="0"/>
                </a:moveTo>
                <a:lnTo>
                  <a:pt x="1262714" y="0"/>
                </a:lnTo>
                <a:lnTo>
                  <a:pt x="1262714" y="1262714"/>
                </a:lnTo>
                <a:lnTo>
                  <a:pt x="0" y="1262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901564">
            <a:off x="15226851" y="3400481"/>
            <a:ext cx="2260026" cy="24860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874566" y="2489219"/>
            <a:ext cx="5209435" cy="99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3"/>
              </a:lnSpc>
            </a:pPr>
            <a:r>
              <a:rPr lang="en-US" sz="6502" spc="-130">
                <a:solidFill>
                  <a:srgbClr val="FFFFFF"/>
                </a:solidFill>
                <a:ea typeface="210 도시락"/>
              </a:rPr>
              <a:t>주요 기능 화면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78102" y="4607679"/>
            <a:ext cx="6002364" cy="2353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76439" indent="-638219" lvl="1">
              <a:lnSpc>
                <a:spcPts val="9636"/>
              </a:lnSpc>
              <a:buFont typeface="Arial"/>
              <a:buChar char="•"/>
            </a:pPr>
            <a:r>
              <a:rPr lang="en-US" sz="5912" spc="614">
                <a:solidFill>
                  <a:srgbClr val="FFFFFF"/>
                </a:solidFill>
                <a:ea typeface="210 콤퓨타세탁"/>
              </a:rPr>
              <a:t>습관플래너 메모 기능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784743" y="0"/>
            <a:ext cx="8503257" cy="10287000"/>
          </a:xfrm>
          <a:prstGeom prst="rect">
            <a:avLst/>
          </a:prstGeom>
          <a:solidFill>
            <a:srgbClr val="5EAB6E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211536" y="843092"/>
            <a:ext cx="4243069" cy="8600815"/>
            <a:chOff x="0" y="0"/>
            <a:chExt cx="9398000" cy="190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2"/>
              <a:stretch>
                <a:fillRect l="-3621" t="0" r="-362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3"/>
              <a:stretch>
                <a:fillRect l="-42" t="0" r="-4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50625" y="1841177"/>
            <a:ext cx="640869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000000"/>
                </a:solidFill>
                <a:latin typeface="210 네모진"/>
              </a:rPr>
              <a:t>Am-Habit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7180" y="5742129"/>
            <a:ext cx="8104826" cy="113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36"/>
              </a:lnSpc>
              <a:spcBef>
                <a:spcPct val="0"/>
              </a:spcBef>
            </a:pPr>
            <a:r>
              <a:rPr lang="en-US" sz="5912" spc="614" strike="noStrike" u="none">
                <a:solidFill>
                  <a:srgbClr val="000000"/>
                </a:solidFill>
                <a:latin typeface="210 콤퓨타세탁"/>
              </a:rPr>
              <a:t>2. 캘린더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7564" y="3150033"/>
            <a:ext cx="640869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ea typeface="210 도시락"/>
              </a:rPr>
              <a:t>주요 기능 화면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27605" y="8226946"/>
            <a:ext cx="5610275" cy="2805138"/>
          </a:xfrm>
          <a:custGeom>
            <a:avLst/>
            <a:gdLst/>
            <a:ahLst/>
            <a:cxnLst/>
            <a:rect r="r" b="b" t="t" l="l"/>
            <a:pathLst>
              <a:path h="2805138" w="5610275">
                <a:moveTo>
                  <a:pt x="0" y="0"/>
                </a:moveTo>
                <a:lnTo>
                  <a:pt x="5610276" y="0"/>
                </a:lnTo>
                <a:lnTo>
                  <a:pt x="5610276" y="2805138"/>
                </a:lnTo>
                <a:lnTo>
                  <a:pt x="0" y="2805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6979605" y="-843505"/>
            <a:ext cx="5610275" cy="2805138"/>
          </a:xfrm>
          <a:custGeom>
            <a:avLst/>
            <a:gdLst/>
            <a:ahLst/>
            <a:cxnLst/>
            <a:rect r="r" b="b" t="t" l="l"/>
            <a:pathLst>
              <a:path h="2805138" w="5610275">
                <a:moveTo>
                  <a:pt x="0" y="0"/>
                </a:moveTo>
                <a:lnTo>
                  <a:pt x="5610276" y="0"/>
                </a:lnTo>
                <a:lnTo>
                  <a:pt x="5610276" y="2805137"/>
                </a:lnTo>
                <a:lnTo>
                  <a:pt x="0" y="2805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471175" y="0"/>
            <a:ext cx="7816825" cy="10287000"/>
          </a:xfrm>
          <a:prstGeom prst="rect">
            <a:avLst/>
          </a:prstGeom>
          <a:solidFill>
            <a:srgbClr val="5EAB6E"/>
          </a:solid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339436" y="-530547"/>
            <a:ext cx="5610275" cy="2805138"/>
          </a:xfrm>
          <a:custGeom>
            <a:avLst/>
            <a:gdLst/>
            <a:ahLst/>
            <a:cxnLst/>
            <a:rect r="r" b="b" t="t" l="l"/>
            <a:pathLst>
              <a:path h="2805138" w="5610275">
                <a:moveTo>
                  <a:pt x="0" y="0"/>
                </a:moveTo>
                <a:lnTo>
                  <a:pt x="5610275" y="0"/>
                </a:lnTo>
                <a:lnTo>
                  <a:pt x="5610275" y="2805138"/>
                </a:lnTo>
                <a:lnTo>
                  <a:pt x="0" y="280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0014" y="8069571"/>
            <a:ext cx="5610275" cy="2805138"/>
          </a:xfrm>
          <a:custGeom>
            <a:avLst/>
            <a:gdLst/>
            <a:ahLst/>
            <a:cxnLst/>
            <a:rect r="r" b="b" t="t" l="l"/>
            <a:pathLst>
              <a:path h="2805138" w="5610275">
                <a:moveTo>
                  <a:pt x="0" y="0"/>
                </a:moveTo>
                <a:lnTo>
                  <a:pt x="5610276" y="0"/>
                </a:lnTo>
                <a:lnTo>
                  <a:pt x="5610276" y="2805138"/>
                </a:lnTo>
                <a:lnTo>
                  <a:pt x="0" y="2805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348139" y="566779"/>
            <a:ext cx="4515698" cy="9153441"/>
            <a:chOff x="0" y="0"/>
            <a:chExt cx="9398000" cy="190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6"/>
              <a:stretch>
                <a:fillRect l="0" t="-3202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7"/>
              <a:stretch>
                <a:fillRect l="-42" t="0" r="-4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741793" y="5153455"/>
            <a:ext cx="6909594" cy="113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36"/>
              </a:lnSpc>
              <a:spcBef>
                <a:spcPct val="0"/>
              </a:spcBef>
            </a:pPr>
            <a:r>
              <a:rPr lang="en-US" sz="5912" spc="614" strike="noStrike" u="none">
                <a:solidFill>
                  <a:srgbClr val="FFFFFF"/>
                </a:solidFill>
                <a:latin typeface="210 콤퓨타세탁"/>
              </a:rPr>
              <a:t>3. 데일리 회고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04408" y="3144303"/>
            <a:ext cx="4697203" cy="91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36"/>
              </a:lnSpc>
            </a:pPr>
            <a:r>
              <a:rPr lang="en-US" sz="5863" spc="-117">
                <a:solidFill>
                  <a:srgbClr val="FFFFFF"/>
                </a:solidFill>
                <a:ea typeface="210 도시락"/>
              </a:rPr>
              <a:t>주요 기능 화면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DAFx0i3zN7U</dc:identifier>
  <dcterms:modified xsi:type="dcterms:W3CDTF">2011-08-01T06:04:30Z</dcterms:modified>
  <cp:revision>1</cp:revision>
  <dc:title>해커톤 PPT</dc:title>
</cp:coreProperties>
</file>